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74" r:id="rId2"/>
    <p:sldId id="275" r:id="rId3"/>
    <p:sldId id="276" r:id="rId4"/>
    <p:sldId id="277" r:id="rId5"/>
    <p:sldId id="284" r:id="rId6"/>
    <p:sldId id="286" r:id="rId7"/>
    <p:sldId id="287" r:id="rId8"/>
    <p:sldId id="285" r:id="rId9"/>
    <p:sldId id="288" r:id="rId10"/>
    <p:sldId id="290" r:id="rId11"/>
    <p:sldId id="291" r:id="rId12"/>
    <p:sldId id="296" r:id="rId13"/>
    <p:sldId id="297" r:id="rId14"/>
    <p:sldId id="298" r:id="rId15"/>
    <p:sldId id="292" r:id="rId16"/>
    <p:sldId id="293" r:id="rId17"/>
    <p:sldId id="294" r:id="rId18"/>
    <p:sldId id="295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47" autoAdjust="0"/>
  </p:normalViewPr>
  <p:slideViewPr>
    <p:cSldViewPr snapToGrid="0">
      <p:cViewPr varScale="1">
        <p:scale>
          <a:sx n="101" d="100"/>
          <a:sy n="101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FA72F-A764-4125-A8A9-6526696E10AF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4A502-E461-4DA8-BAF9-97042B760F0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095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4A502-E461-4DA8-BAF9-97042B760F0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087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4A502-E461-4DA8-BAF9-97042B760F0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20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4A502-E461-4DA8-BAF9-97042B760F0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45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4A502-E461-4DA8-BAF9-97042B760F0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04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4A502-E461-4DA8-BAF9-97042B760F0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998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4A502-E461-4DA8-BAF9-97042B760F0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0796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4A502-E461-4DA8-BAF9-97042B760F0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9982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4A502-E461-4DA8-BAF9-97042B760F0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513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109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05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0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88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68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18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176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06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72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52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62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42FEB-0C8C-4C20-BE16-54796B96A992}" type="datetimeFigureOut">
              <a:rPr lang="de-DE" smtClean="0"/>
              <a:t>23.11.2023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1B01D-D9E2-473D-8473-63300BB27E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495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45B839-9744-0B08-0E0D-E71D155EC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0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3215E-389A-F167-CD75-307AC6A08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 flipH="1"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Pfeil: nach rechts 5">
            <a:extLst>
              <a:ext uri="{FF2B5EF4-FFF2-40B4-BE49-F238E27FC236}">
                <a16:creationId xmlns:a16="http://schemas.microsoft.com/office/drawing/2014/main" id="{F19D20C9-C354-9121-FA50-9CF8B0AE5417}"/>
              </a:ext>
            </a:extLst>
          </p:cNvPr>
          <p:cNvSpPr/>
          <p:nvPr/>
        </p:nvSpPr>
        <p:spPr>
          <a:xfrm>
            <a:off x="8231530" y="3825299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: nach rechts 6">
            <a:extLst>
              <a:ext uri="{FF2B5EF4-FFF2-40B4-BE49-F238E27FC236}">
                <a16:creationId xmlns:a16="http://schemas.microsoft.com/office/drawing/2014/main" id="{62C89C9F-6A95-8290-EC04-45874CA93219}"/>
              </a:ext>
            </a:extLst>
          </p:cNvPr>
          <p:cNvSpPr/>
          <p:nvPr/>
        </p:nvSpPr>
        <p:spPr>
          <a:xfrm rot="10800000">
            <a:off x="5320253" y="3825298"/>
            <a:ext cx="1314450" cy="96202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Picture 3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9D3E5B86-AFC2-567C-E135-15AA0DE30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0" y="681037"/>
            <a:ext cx="4172391" cy="2561681"/>
          </a:xfrm>
          <a:prstGeom prst="rect">
            <a:avLst/>
          </a:prstGeom>
        </p:spPr>
      </p:pic>
      <p:sp>
        <p:nvSpPr>
          <p:cNvPr id="13" name="Ellipse 10">
            <a:extLst>
              <a:ext uri="{FF2B5EF4-FFF2-40B4-BE49-F238E27FC236}">
                <a16:creationId xmlns:a16="http://schemas.microsoft.com/office/drawing/2014/main" id="{91496DA6-7D29-9E08-4EBF-4B0E7E08A318}"/>
              </a:ext>
            </a:extLst>
          </p:cNvPr>
          <p:cNvSpPr/>
          <p:nvPr/>
        </p:nvSpPr>
        <p:spPr>
          <a:xfrm>
            <a:off x="2224840" y="765352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0">
            <a:extLst>
              <a:ext uri="{FF2B5EF4-FFF2-40B4-BE49-F238E27FC236}">
                <a16:creationId xmlns:a16="http://schemas.microsoft.com/office/drawing/2014/main" id="{E5298E25-BA62-18FD-D54B-B1B5F4D67969}"/>
              </a:ext>
            </a:extLst>
          </p:cNvPr>
          <p:cNvSpPr/>
          <p:nvPr/>
        </p:nvSpPr>
        <p:spPr>
          <a:xfrm>
            <a:off x="1524436" y="759044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8">
            <a:extLst>
              <a:ext uri="{FF2B5EF4-FFF2-40B4-BE49-F238E27FC236}">
                <a16:creationId xmlns:a16="http://schemas.microsoft.com/office/drawing/2014/main" id="{07BDFF55-14B0-94D0-DAA5-84E5122BD065}"/>
              </a:ext>
            </a:extLst>
          </p:cNvPr>
          <p:cNvSpPr/>
          <p:nvPr/>
        </p:nvSpPr>
        <p:spPr>
          <a:xfrm>
            <a:off x="1805315" y="789850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8">
            <a:extLst>
              <a:ext uri="{FF2B5EF4-FFF2-40B4-BE49-F238E27FC236}">
                <a16:creationId xmlns:a16="http://schemas.microsoft.com/office/drawing/2014/main" id="{F0A870C0-ED29-02FE-4E54-ACCA790190BB}"/>
              </a:ext>
            </a:extLst>
          </p:cNvPr>
          <p:cNvSpPr/>
          <p:nvPr/>
        </p:nvSpPr>
        <p:spPr>
          <a:xfrm>
            <a:off x="2505719" y="789850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512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1DF9-C14E-3D8F-50EC-DC7C5A19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A video game with a cartoon character&#10;&#10;Description automatically generated">
            <a:extLst>
              <a:ext uri="{FF2B5EF4-FFF2-40B4-BE49-F238E27FC236}">
                <a16:creationId xmlns:a16="http://schemas.microsoft.com/office/drawing/2014/main" id="{0D5FD88C-D918-8AEF-524D-CA1453E8C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32858" y="1500189"/>
            <a:ext cx="6858005" cy="3857627"/>
          </a:xfrm>
          <a:prstGeom prst="rect">
            <a:avLst/>
          </a:prstGeom>
        </p:spPr>
      </p:pic>
      <p:pic>
        <p:nvPicPr>
          <p:cNvPr id="6" name="Inhaltsplatzhalter 5" descr="Ein Bild, das Screenshot, Cartoon enthält.&#10;&#10;Automatisch generierte Beschreibung">
            <a:extLst>
              <a:ext uri="{FF2B5EF4-FFF2-40B4-BE49-F238E27FC236}">
                <a16:creationId xmlns:a16="http://schemas.microsoft.com/office/drawing/2014/main" id="{BF77961C-D88B-3890-30A4-4508CC555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1141" y="1500188"/>
            <a:ext cx="6858000" cy="3857625"/>
          </a:xfrm>
        </p:spPr>
      </p:pic>
    </p:spTree>
    <p:extLst>
      <p:ext uri="{BB962C8B-B14F-4D97-AF65-F5344CB8AC3E}">
        <p14:creationId xmlns:p14="http://schemas.microsoft.com/office/powerpoint/2010/main" val="1880277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0A4083E4-66D0-0B7F-89BD-9123F3CCFD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FAAA3A2-A072-F70D-E88E-C90B88EDF5A8}"/>
              </a:ext>
            </a:extLst>
          </p:cNvPr>
          <p:cNvSpPr/>
          <p:nvPr/>
        </p:nvSpPr>
        <p:spPr>
          <a:xfrm rot="10800000">
            <a:off x="2502670" y="3529010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7A175A7F-F960-66C4-C2D4-F95AF24AD74A}"/>
              </a:ext>
            </a:extLst>
          </p:cNvPr>
          <p:cNvSpPr/>
          <p:nvPr/>
        </p:nvSpPr>
        <p:spPr>
          <a:xfrm>
            <a:off x="5661040" y="3529009"/>
            <a:ext cx="1314450" cy="96202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7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2A5E8105-D674-C57B-0608-1CE4717323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0" y="680202"/>
            <a:ext cx="4172391" cy="2561681"/>
          </a:xfrm>
          <a:prstGeom prst="rect">
            <a:avLst/>
          </a:prstGeom>
        </p:spPr>
      </p:pic>
      <p:sp>
        <p:nvSpPr>
          <p:cNvPr id="9" name="Ellipse 10">
            <a:extLst>
              <a:ext uri="{FF2B5EF4-FFF2-40B4-BE49-F238E27FC236}">
                <a16:creationId xmlns:a16="http://schemas.microsoft.com/office/drawing/2014/main" id="{DD96A5E0-E64F-EB58-F230-BB185E2D600E}"/>
              </a:ext>
            </a:extLst>
          </p:cNvPr>
          <p:cNvSpPr/>
          <p:nvPr/>
        </p:nvSpPr>
        <p:spPr>
          <a:xfrm>
            <a:off x="2221791" y="789229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8363542-28C9-C7E8-C383-75AFC4A79C32}"/>
              </a:ext>
            </a:extLst>
          </p:cNvPr>
          <p:cNvSpPr/>
          <p:nvPr/>
        </p:nvSpPr>
        <p:spPr>
          <a:xfrm>
            <a:off x="1521812" y="789229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Pfeil: nach rechts 8">
            <a:extLst>
              <a:ext uri="{FF2B5EF4-FFF2-40B4-BE49-F238E27FC236}">
                <a16:creationId xmlns:a16="http://schemas.microsoft.com/office/drawing/2014/main" id="{3F0965AE-0199-7547-0FDE-292B613B2F40}"/>
              </a:ext>
            </a:extLst>
          </p:cNvPr>
          <p:cNvSpPr/>
          <p:nvPr/>
        </p:nvSpPr>
        <p:spPr>
          <a:xfrm>
            <a:off x="1805315" y="789850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: nach rechts 8">
            <a:extLst>
              <a:ext uri="{FF2B5EF4-FFF2-40B4-BE49-F238E27FC236}">
                <a16:creationId xmlns:a16="http://schemas.microsoft.com/office/drawing/2014/main" id="{8296314F-7EC6-6766-97C9-B139CA4375F1}"/>
              </a:ext>
            </a:extLst>
          </p:cNvPr>
          <p:cNvSpPr/>
          <p:nvPr/>
        </p:nvSpPr>
        <p:spPr>
          <a:xfrm>
            <a:off x="2505719" y="789850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40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04D337D0-2BF9-7F68-887C-37215DC0F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 flipH="1"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Pfeil: nach rechts 5">
            <a:extLst>
              <a:ext uri="{FF2B5EF4-FFF2-40B4-BE49-F238E27FC236}">
                <a16:creationId xmlns:a16="http://schemas.microsoft.com/office/drawing/2014/main" id="{48B88B64-8ABF-04D2-A6D9-BB41907C8AAF}"/>
              </a:ext>
            </a:extLst>
          </p:cNvPr>
          <p:cNvSpPr/>
          <p:nvPr/>
        </p:nvSpPr>
        <p:spPr>
          <a:xfrm>
            <a:off x="8293298" y="3557155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: nach rechts 6">
            <a:extLst>
              <a:ext uri="{FF2B5EF4-FFF2-40B4-BE49-F238E27FC236}">
                <a16:creationId xmlns:a16="http://schemas.microsoft.com/office/drawing/2014/main" id="{AE4B012B-473B-1559-04BC-7F8AB8DE420F}"/>
              </a:ext>
            </a:extLst>
          </p:cNvPr>
          <p:cNvSpPr/>
          <p:nvPr/>
        </p:nvSpPr>
        <p:spPr>
          <a:xfrm rot="10800000">
            <a:off x="5267325" y="3557154"/>
            <a:ext cx="1314450" cy="96202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4" name="Picture 3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EBDB371F-FD05-D874-FD9F-633AF4747E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0" y="681037"/>
            <a:ext cx="4172391" cy="2561681"/>
          </a:xfrm>
          <a:prstGeom prst="rect">
            <a:avLst/>
          </a:prstGeom>
        </p:spPr>
      </p:pic>
      <p:sp>
        <p:nvSpPr>
          <p:cNvPr id="14" name="Ellipse 10">
            <a:extLst>
              <a:ext uri="{FF2B5EF4-FFF2-40B4-BE49-F238E27FC236}">
                <a16:creationId xmlns:a16="http://schemas.microsoft.com/office/drawing/2014/main" id="{3EABCD47-6C24-5359-D772-52AC0FE5EF06}"/>
              </a:ext>
            </a:extLst>
          </p:cNvPr>
          <p:cNvSpPr/>
          <p:nvPr/>
        </p:nvSpPr>
        <p:spPr>
          <a:xfrm>
            <a:off x="2224840" y="765352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0">
            <a:extLst>
              <a:ext uri="{FF2B5EF4-FFF2-40B4-BE49-F238E27FC236}">
                <a16:creationId xmlns:a16="http://schemas.microsoft.com/office/drawing/2014/main" id="{081851DF-0184-F84A-4929-93BE499CBFF3}"/>
              </a:ext>
            </a:extLst>
          </p:cNvPr>
          <p:cNvSpPr/>
          <p:nvPr/>
        </p:nvSpPr>
        <p:spPr>
          <a:xfrm>
            <a:off x="1524436" y="759044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rechts 8">
            <a:extLst>
              <a:ext uri="{FF2B5EF4-FFF2-40B4-BE49-F238E27FC236}">
                <a16:creationId xmlns:a16="http://schemas.microsoft.com/office/drawing/2014/main" id="{F5282B9D-84DC-0908-ADA8-BA81ED3DB5AD}"/>
              </a:ext>
            </a:extLst>
          </p:cNvPr>
          <p:cNvSpPr/>
          <p:nvPr/>
        </p:nvSpPr>
        <p:spPr>
          <a:xfrm rot="10800000">
            <a:off x="1286999" y="820035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8">
            <a:extLst>
              <a:ext uri="{FF2B5EF4-FFF2-40B4-BE49-F238E27FC236}">
                <a16:creationId xmlns:a16="http://schemas.microsoft.com/office/drawing/2014/main" id="{9C75BCED-39C6-D91F-CB0A-DD8DB259C3CA}"/>
              </a:ext>
            </a:extLst>
          </p:cNvPr>
          <p:cNvSpPr/>
          <p:nvPr/>
        </p:nvSpPr>
        <p:spPr>
          <a:xfrm rot="10800000">
            <a:off x="1984386" y="820035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42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Cartoon, Person enthält.&#10;&#10;Automatisch generierte Beschreibung">
            <a:extLst>
              <a:ext uri="{FF2B5EF4-FFF2-40B4-BE49-F238E27FC236}">
                <a16:creationId xmlns:a16="http://schemas.microsoft.com/office/drawing/2014/main" id="{68FFECD3-09CC-7A88-79F4-43E1E33FA1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0061" y="1500188"/>
            <a:ext cx="6858002" cy="3857626"/>
          </a:xfrm>
          <a:prstGeom prst="rect">
            <a:avLst/>
          </a:prstGeom>
        </p:spPr>
      </p:pic>
      <p:pic>
        <p:nvPicPr>
          <p:cNvPr id="5" name="Grafik 4" descr="Ein Bild, das Screenshot, Cartoon enthält.&#10;&#10;Automatisch generierte Beschreibung">
            <a:extLst>
              <a:ext uri="{FF2B5EF4-FFF2-40B4-BE49-F238E27FC236}">
                <a16:creationId xmlns:a16="http://schemas.microsoft.com/office/drawing/2014/main" id="{C9CFDDC5-3209-7B45-C236-AD3FB59B7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24413" y="1500181"/>
            <a:ext cx="6858002" cy="385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1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C2C77A-917E-3D3B-2727-68647DA96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Ellipse 7">
            <a:extLst>
              <a:ext uri="{FF2B5EF4-FFF2-40B4-BE49-F238E27FC236}">
                <a16:creationId xmlns:a16="http://schemas.microsoft.com/office/drawing/2014/main" id="{CB88183C-CE50-F5E6-E07C-C02B4BC25971}"/>
              </a:ext>
            </a:extLst>
          </p:cNvPr>
          <p:cNvSpPr/>
          <p:nvPr/>
        </p:nvSpPr>
        <p:spPr>
          <a:xfrm>
            <a:off x="3402260" y="728983"/>
            <a:ext cx="1148653" cy="8218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8">
            <a:extLst>
              <a:ext uri="{FF2B5EF4-FFF2-40B4-BE49-F238E27FC236}">
                <a16:creationId xmlns:a16="http://schemas.microsoft.com/office/drawing/2014/main" id="{3834F90E-4D8F-95E3-7BC5-AB798467F1C9}"/>
              </a:ext>
            </a:extLst>
          </p:cNvPr>
          <p:cNvSpPr/>
          <p:nvPr/>
        </p:nvSpPr>
        <p:spPr>
          <a:xfrm>
            <a:off x="7641089" y="728983"/>
            <a:ext cx="1148653" cy="8218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8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445608-4502-AF94-9176-8248BEC51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3" name="Content Placeholder 6" descr="A close-up of 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DB704BAE-E182-DC77-A4C8-1A39B679C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t="43587" r="15135" b="-1"/>
          <a:stretch/>
        </p:blipFill>
        <p:spPr>
          <a:xfrm>
            <a:off x="4130963" y="0"/>
            <a:ext cx="3930073" cy="2454708"/>
          </a:xfrm>
        </p:spPr>
      </p:pic>
      <p:sp>
        <p:nvSpPr>
          <p:cNvPr id="14" name="Pfeil: nach unten 11">
            <a:extLst>
              <a:ext uri="{FF2B5EF4-FFF2-40B4-BE49-F238E27FC236}">
                <a16:creationId xmlns:a16="http://schemas.microsoft.com/office/drawing/2014/main" id="{87DBBCE9-31D3-1D02-5515-7C28BDFB2B0A}"/>
              </a:ext>
            </a:extLst>
          </p:cNvPr>
          <p:cNvSpPr/>
          <p:nvPr/>
        </p:nvSpPr>
        <p:spPr>
          <a:xfrm rot="6588606">
            <a:off x="2130168" y="1850844"/>
            <a:ext cx="1066800" cy="3154554"/>
          </a:xfrm>
          <a:prstGeom prst="down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unten 13">
            <a:extLst>
              <a:ext uri="{FF2B5EF4-FFF2-40B4-BE49-F238E27FC236}">
                <a16:creationId xmlns:a16="http://schemas.microsoft.com/office/drawing/2014/main" id="{5EC8D61B-7F23-3A27-0E07-6047AFF70C6A}"/>
              </a:ext>
            </a:extLst>
          </p:cNvPr>
          <p:cNvSpPr/>
          <p:nvPr/>
        </p:nvSpPr>
        <p:spPr>
          <a:xfrm rot="15033874">
            <a:off x="8976106" y="1847789"/>
            <a:ext cx="1066800" cy="3197016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gekrümmt 12">
            <a:extLst>
              <a:ext uri="{FF2B5EF4-FFF2-40B4-BE49-F238E27FC236}">
                <a16:creationId xmlns:a16="http://schemas.microsoft.com/office/drawing/2014/main" id="{2F754BED-C87F-48A3-7314-DFDFA14270AD}"/>
              </a:ext>
            </a:extLst>
          </p:cNvPr>
          <p:cNvSpPr/>
          <p:nvPr/>
        </p:nvSpPr>
        <p:spPr>
          <a:xfrm rot="1517129">
            <a:off x="4240250" y="263291"/>
            <a:ext cx="561975" cy="1219200"/>
          </a:xfrm>
          <a:prstGeom prst="curved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Pfeil: nach rechts gekrümmt 14">
            <a:extLst>
              <a:ext uri="{FF2B5EF4-FFF2-40B4-BE49-F238E27FC236}">
                <a16:creationId xmlns:a16="http://schemas.microsoft.com/office/drawing/2014/main" id="{3EEEDCD5-1A6E-8E28-A791-5FF6B49CA4BF}"/>
              </a:ext>
            </a:extLst>
          </p:cNvPr>
          <p:cNvSpPr/>
          <p:nvPr/>
        </p:nvSpPr>
        <p:spPr>
          <a:xfrm rot="20081329" flipH="1">
            <a:off x="7476897" y="257767"/>
            <a:ext cx="561975" cy="121920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Ellipse 7">
            <a:extLst>
              <a:ext uri="{FF2B5EF4-FFF2-40B4-BE49-F238E27FC236}">
                <a16:creationId xmlns:a16="http://schemas.microsoft.com/office/drawing/2014/main" id="{D599FB2C-2855-694D-CB48-2D96D2AFE9C7}"/>
              </a:ext>
            </a:extLst>
          </p:cNvPr>
          <p:cNvSpPr/>
          <p:nvPr/>
        </p:nvSpPr>
        <p:spPr>
          <a:xfrm>
            <a:off x="0" y="4428514"/>
            <a:ext cx="3140364" cy="8218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7">
            <a:extLst>
              <a:ext uri="{FF2B5EF4-FFF2-40B4-BE49-F238E27FC236}">
                <a16:creationId xmlns:a16="http://schemas.microsoft.com/office/drawing/2014/main" id="{6F2C255F-BCAC-F5FB-1F45-ECFC9B5BD7EA}"/>
              </a:ext>
            </a:extLst>
          </p:cNvPr>
          <p:cNvSpPr/>
          <p:nvPr/>
        </p:nvSpPr>
        <p:spPr>
          <a:xfrm>
            <a:off x="9050112" y="4428514"/>
            <a:ext cx="3140364" cy="8218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64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445608-4502-AF94-9176-8248BEC51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Pfeil: nach unten 11">
            <a:extLst>
              <a:ext uri="{FF2B5EF4-FFF2-40B4-BE49-F238E27FC236}">
                <a16:creationId xmlns:a16="http://schemas.microsoft.com/office/drawing/2014/main" id="{87DBBCE9-31D3-1D02-5515-7C28BDFB2B0A}"/>
              </a:ext>
            </a:extLst>
          </p:cNvPr>
          <p:cNvSpPr/>
          <p:nvPr/>
        </p:nvSpPr>
        <p:spPr>
          <a:xfrm rot="6588606">
            <a:off x="2130168" y="1850844"/>
            <a:ext cx="1066800" cy="3154554"/>
          </a:xfrm>
          <a:prstGeom prst="down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Content Placeholder 6" descr="A close-up of 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CBDC63A2-ACB7-7FCC-2949-A61754E6BB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0" t="21963" r="8957" b="5801"/>
          <a:stretch/>
        </p:blipFill>
        <p:spPr>
          <a:xfrm>
            <a:off x="4300537" y="0"/>
            <a:ext cx="3590925" cy="3143251"/>
          </a:xfrm>
          <a:prstGeom prst="rect">
            <a:avLst/>
          </a:prstGeom>
        </p:spPr>
      </p:pic>
      <p:sp>
        <p:nvSpPr>
          <p:cNvPr id="16" name="Pfeil: nach rechts gekrümmt 12">
            <a:extLst>
              <a:ext uri="{FF2B5EF4-FFF2-40B4-BE49-F238E27FC236}">
                <a16:creationId xmlns:a16="http://schemas.microsoft.com/office/drawing/2014/main" id="{2F754BED-C87F-48A3-7314-DFDFA14270AD}"/>
              </a:ext>
            </a:extLst>
          </p:cNvPr>
          <p:cNvSpPr/>
          <p:nvPr/>
        </p:nvSpPr>
        <p:spPr>
          <a:xfrm rot="1517129">
            <a:off x="4360325" y="1098066"/>
            <a:ext cx="561975" cy="1219200"/>
          </a:xfrm>
          <a:prstGeom prst="curved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60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500AC3-D3F0-2102-4C22-DBAC4156E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5" name="Pfeil: nach rechts 6">
            <a:extLst>
              <a:ext uri="{FF2B5EF4-FFF2-40B4-BE49-F238E27FC236}">
                <a16:creationId xmlns:a16="http://schemas.microsoft.com/office/drawing/2014/main" id="{C617D580-533C-65DA-6DCA-1D5981A9281F}"/>
              </a:ext>
            </a:extLst>
          </p:cNvPr>
          <p:cNvSpPr/>
          <p:nvPr/>
        </p:nvSpPr>
        <p:spPr>
          <a:xfrm>
            <a:off x="5240829" y="3428998"/>
            <a:ext cx="1314450" cy="96202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02EAF9C0-FF4B-029F-748A-ACA04044F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4009804" y="0"/>
            <a:ext cx="4172391" cy="2561681"/>
          </a:xfrm>
          <a:prstGeom prst="rect">
            <a:avLst/>
          </a:prstGeom>
        </p:spPr>
      </p:pic>
      <p:sp>
        <p:nvSpPr>
          <p:cNvPr id="17" name="Pfeil: nach rechts 5">
            <a:extLst>
              <a:ext uri="{FF2B5EF4-FFF2-40B4-BE49-F238E27FC236}">
                <a16:creationId xmlns:a16="http://schemas.microsoft.com/office/drawing/2014/main" id="{414058B9-3E5C-CB74-14DF-C437C0EF9604}"/>
              </a:ext>
            </a:extLst>
          </p:cNvPr>
          <p:cNvSpPr/>
          <p:nvPr/>
        </p:nvSpPr>
        <p:spPr>
          <a:xfrm rot="10800000">
            <a:off x="2906196" y="3428999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0">
            <a:extLst>
              <a:ext uri="{FF2B5EF4-FFF2-40B4-BE49-F238E27FC236}">
                <a16:creationId xmlns:a16="http://schemas.microsoft.com/office/drawing/2014/main" id="{867FCEE0-205E-5810-E41A-6138E0B5EC69}"/>
              </a:ext>
            </a:extLst>
          </p:cNvPr>
          <p:cNvSpPr/>
          <p:nvPr/>
        </p:nvSpPr>
        <p:spPr>
          <a:xfrm>
            <a:off x="6274399" y="5011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0">
            <a:extLst>
              <a:ext uri="{FF2B5EF4-FFF2-40B4-BE49-F238E27FC236}">
                <a16:creationId xmlns:a16="http://schemas.microsoft.com/office/drawing/2014/main" id="{4157F82C-DAFA-6A01-B8EC-F237133C920F}"/>
              </a:ext>
            </a:extLst>
          </p:cNvPr>
          <p:cNvSpPr/>
          <p:nvPr/>
        </p:nvSpPr>
        <p:spPr>
          <a:xfrm>
            <a:off x="5532609" y="5011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832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6009DE-8683-C6B2-3C6F-9E4C2E908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 flipH="1"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9ECC9-31D2-B266-1AE2-7CAC35C6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67008-2419-2454-ADB7-602AE8D1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6" descr="A close-up of 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8B0CE5FE-4D49-5B5C-8EB0-C423D26477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t="43587" r="15135" b="-1"/>
          <a:stretch/>
        </p:blipFill>
        <p:spPr>
          <a:xfrm>
            <a:off x="4130963" y="1"/>
            <a:ext cx="3930073" cy="2454708"/>
          </a:xfrm>
          <a:prstGeom prst="rect">
            <a:avLst/>
          </a:prstGeom>
        </p:spPr>
      </p:pic>
      <p:sp>
        <p:nvSpPr>
          <p:cNvPr id="7" name="Pfeil: nach unten 7">
            <a:extLst>
              <a:ext uri="{FF2B5EF4-FFF2-40B4-BE49-F238E27FC236}">
                <a16:creationId xmlns:a16="http://schemas.microsoft.com/office/drawing/2014/main" id="{F234174B-C746-0EE5-3BCB-8778B8FD304B}"/>
              </a:ext>
            </a:extLst>
          </p:cNvPr>
          <p:cNvSpPr/>
          <p:nvPr/>
        </p:nvSpPr>
        <p:spPr>
          <a:xfrm rot="15033874">
            <a:off x="8957267" y="1834459"/>
            <a:ext cx="1066800" cy="3236969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gekrümmt 8">
            <a:extLst>
              <a:ext uri="{FF2B5EF4-FFF2-40B4-BE49-F238E27FC236}">
                <a16:creationId xmlns:a16="http://schemas.microsoft.com/office/drawing/2014/main" id="{48FFCCFD-B302-6B65-0B75-B97B52008C5C}"/>
              </a:ext>
            </a:extLst>
          </p:cNvPr>
          <p:cNvSpPr/>
          <p:nvPr/>
        </p:nvSpPr>
        <p:spPr>
          <a:xfrm rot="19826504" flipH="1">
            <a:off x="7506985" y="379813"/>
            <a:ext cx="351929" cy="912302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Pfeil: nach rechts gekrümmt 11">
            <a:extLst>
              <a:ext uri="{FF2B5EF4-FFF2-40B4-BE49-F238E27FC236}">
                <a16:creationId xmlns:a16="http://schemas.microsoft.com/office/drawing/2014/main" id="{D13A0EAC-4BA1-7C5F-50DA-2978DB92494F}"/>
              </a:ext>
            </a:extLst>
          </p:cNvPr>
          <p:cNvSpPr/>
          <p:nvPr/>
        </p:nvSpPr>
        <p:spPr>
          <a:xfrm rot="1651899">
            <a:off x="4221619" y="82426"/>
            <a:ext cx="787252" cy="1757677"/>
          </a:xfrm>
          <a:prstGeom prst="curved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Pfeil: nach unten 12">
            <a:extLst>
              <a:ext uri="{FF2B5EF4-FFF2-40B4-BE49-F238E27FC236}">
                <a16:creationId xmlns:a16="http://schemas.microsoft.com/office/drawing/2014/main" id="{3FCF967D-4CE8-28AB-109D-582DA0C75E85}"/>
              </a:ext>
            </a:extLst>
          </p:cNvPr>
          <p:cNvSpPr/>
          <p:nvPr/>
        </p:nvSpPr>
        <p:spPr>
          <a:xfrm rot="6588606">
            <a:off x="2165936" y="1825710"/>
            <a:ext cx="1066800" cy="3230590"/>
          </a:xfrm>
          <a:prstGeom prst="down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35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A6947FEA-9B77-A72E-42F1-612B1F17B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784170-44CD-BAB5-184D-599ED1762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E266F-2F0E-B44B-1FAA-E633338B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C8C83C6F-6647-521D-20C7-A1C66BE8D2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0" y="681037"/>
            <a:ext cx="4172391" cy="2561681"/>
          </a:xfrm>
          <a:prstGeom prst="rect">
            <a:avLst/>
          </a:prstGeom>
        </p:spPr>
      </p:pic>
      <p:sp>
        <p:nvSpPr>
          <p:cNvPr id="6" name="Ellipse 8">
            <a:extLst>
              <a:ext uri="{FF2B5EF4-FFF2-40B4-BE49-F238E27FC236}">
                <a16:creationId xmlns:a16="http://schemas.microsoft.com/office/drawing/2014/main" id="{3E5C85B3-F6C5-E3F3-6047-10F388808DB5}"/>
              </a:ext>
            </a:extLst>
          </p:cNvPr>
          <p:cNvSpPr/>
          <p:nvPr/>
        </p:nvSpPr>
        <p:spPr>
          <a:xfrm>
            <a:off x="2216518" y="799096"/>
            <a:ext cx="879548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9">
            <a:extLst>
              <a:ext uri="{FF2B5EF4-FFF2-40B4-BE49-F238E27FC236}">
                <a16:creationId xmlns:a16="http://schemas.microsoft.com/office/drawing/2014/main" id="{A0A05D37-2B0E-10AA-7AB0-293D3DD273DC}"/>
              </a:ext>
            </a:extLst>
          </p:cNvPr>
          <p:cNvSpPr/>
          <p:nvPr/>
        </p:nvSpPr>
        <p:spPr>
          <a:xfrm>
            <a:off x="1232149" y="799096"/>
            <a:ext cx="879548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: nach rechts 3">
            <a:extLst>
              <a:ext uri="{FF2B5EF4-FFF2-40B4-BE49-F238E27FC236}">
                <a16:creationId xmlns:a16="http://schemas.microsoft.com/office/drawing/2014/main" id="{9DC715C8-A068-98A0-A572-E0DFBC4499DE}"/>
              </a:ext>
            </a:extLst>
          </p:cNvPr>
          <p:cNvSpPr/>
          <p:nvPr/>
        </p:nvSpPr>
        <p:spPr>
          <a:xfrm rot="10800000">
            <a:off x="3875900" y="4390481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rechts 5">
            <a:extLst>
              <a:ext uri="{FF2B5EF4-FFF2-40B4-BE49-F238E27FC236}">
                <a16:creationId xmlns:a16="http://schemas.microsoft.com/office/drawing/2014/main" id="{2963899F-F422-D11B-9639-E8F9A66BCDBD}"/>
              </a:ext>
            </a:extLst>
          </p:cNvPr>
          <p:cNvSpPr/>
          <p:nvPr/>
        </p:nvSpPr>
        <p:spPr>
          <a:xfrm>
            <a:off x="6952978" y="4390481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917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991B3C7-8BAB-19BE-3B06-2AF37D7FD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 flipH="1"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9ECC9-31D2-B266-1AE2-7CAC35C6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67008-2419-2454-ADB7-602AE8D16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6" descr="A close-up of 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8B0CE5FE-4D49-5B5C-8EB0-C423D26477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t="43587" r="15135" b="-1"/>
          <a:stretch/>
        </p:blipFill>
        <p:spPr>
          <a:xfrm>
            <a:off x="4130963" y="0"/>
            <a:ext cx="3930073" cy="2454708"/>
          </a:xfrm>
          <a:prstGeom prst="rect">
            <a:avLst/>
          </a:prstGeom>
        </p:spPr>
      </p:pic>
      <p:sp>
        <p:nvSpPr>
          <p:cNvPr id="7" name="Pfeil: nach unten 7">
            <a:extLst>
              <a:ext uri="{FF2B5EF4-FFF2-40B4-BE49-F238E27FC236}">
                <a16:creationId xmlns:a16="http://schemas.microsoft.com/office/drawing/2014/main" id="{F234174B-C746-0EE5-3BCB-8778B8FD304B}"/>
              </a:ext>
            </a:extLst>
          </p:cNvPr>
          <p:cNvSpPr/>
          <p:nvPr/>
        </p:nvSpPr>
        <p:spPr>
          <a:xfrm rot="15033874">
            <a:off x="8960406" y="1836681"/>
            <a:ext cx="1066800" cy="3230312"/>
          </a:xfrm>
          <a:prstGeom prst="down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12">
            <a:extLst>
              <a:ext uri="{FF2B5EF4-FFF2-40B4-BE49-F238E27FC236}">
                <a16:creationId xmlns:a16="http://schemas.microsoft.com/office/drawing/2014/main" id="{3FCF967D-4CE8-28AB-109D-582DA0C75E85}"/>
              </a:ext>
            </a:extLst>
          </p:cNvPr>
          <p:cNvSpPr/>
          <p:nvPr/>
        </p:nvSpPr>
        <p:spPr>
          <a:xfrm rot="6588606">
            <a:off x="2162991" y="1827779"/>
            <a:ext cx="1066800" cy="3224330"/>
          </a:xfrm>
          <a:prstGeom prst="down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Pfeil: nach rechts gekrümmt 13">
            <a:extLst>
              <a:ext uri="{FF2B5EF4-FFF2-40B4-BE49-F238E27FC236}">
                <a16:creationId xmlns:a16="http://schemas.microsoft.com/office/drawing/2014/main" id="{7686989E-5428-6AF0-7449-47EC7AFB4BCB}"/>
              </a:ext>
            </a:extLst>
          </p:cNvPr>
          <p:cNvSpPr/>
          <p:nvPr/>
        </p:nvSpPr>
        <p:spPr>
          <a:xfrm rot="1707773">
            <a:off x="4492783" y="441547"/>
            <a:ext cx="368791" cy="912302"/>
          </a:xfrm>
          <a:prstGeom prst="curved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Pfeil: nach rechts gekrümmt 14">
            <a:extLst>
              <a:ext uri="{FF2B5EF4-FFF2-40B4-BE49-F238E27FC236}">
                <a16:creationId xmlns:a16="http://schemas.microsoft.com/office/drawing/2014/main" id="{AEA9B691-CC24-0E2F-8E00-3DC095F3EC60}"/>
              </a:ext>
            </a:extLst>
          </p:cNvPr>
          <p:cNvSpPr/>
          <p:nvPr/>
        </p:nvSpPr>
        <p:spPr>
          <a:xfrm rot="19639288" flipH="1">
            <a:off x="7133150" y="59692"/>
            <a:ext cx="826551" cy="1835447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668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F1506FD-2FBD-0937-D357-3B8F2337C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Pfeil: nach rechts 5">
            <a:extLst>
              <a:ext uri="{FF2B5EF4-FFF2-40B4-BE49-F238E27FC236}">
                <a16:creationId xmlns:a16="http://schemas.microsoft.com/office/drawing/2014/main" id="{8FC069FE-0A67-DD40-0485-4BD75D5AB2C6}"/>
              </a:ext>
            </a:extLst>
          </p:cNvPr>
          <p:cNvSpPr/>
          <p:nvPr/>
        </p:nvSpPr>
        <p:spPr>
          <a:xfrm rot="10800000">
            <a:off x="2777991" y="3738560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6">
            <a:extLst>
              <a:ext uri="{FF2B5EF4-FFF2-40B4-BE49-F238E27FC236}">
                <a16:creationId xmlns:a16="http://schemas.microsoft.com/office/drawing/2014/main" id="{8430CFF1-E726-C5A5-ED1D-F89F1CC1712D}"/>
              </a:ext>
            </a:extLst>
          </p:cNvPr>
          <p:cNvSpPr/>
          <p:nvPr/>
        </p:nvSpPr>
        <p:spPr>
          <a:xfrm>
            <a:off x="5438775" y="3738560"/>
            <a:ext cx="1314450" cy="96202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5EDF769F-1971-55DF-2D4E-F88D1E519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0" y="680202"/>
            <a:ext cx="4172391" cy="2561681"/>
          </a:xfrm>
          <a:prstGeom prst="rect">
            <a:avLst/>
          </a:prstGeom>
        </p:spPr>
      </p:pic>
      <p:sp>
        <p:nvSpPr>
          <p:cNvPr id="17" name="Ellipse 10">
            <a:extLst>
              <a:ext uri="{FF2B5EF4-FFF2-40B4-BE49-F238E27FC236}">
                <a16:creationId xmlns:a16="http://schemas.microsoft.com/office/drawing/2014/main" id="{85891543-DCA7-FBD7-22F0-1D42787AFAE3}"/>
              </a:ext>
            </a:extLst>
          </p:cNvPr>
          <p:cNvSpPr/>
          <p:nvPr/>
        </p:nvSpPr>
        <p:spPr>
          <a:xfrm>
            <a:off x="2221791" y="789229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8">
            <a:extLst>
              <a:ext uri="{FF2B5EF4-FFF2-40B4-BE49-F238E27FC236}">
                <a16:creationId xmlns:a16="http://schemas.microsoft.com/office/drawing/2014/main" id="{FB763E52-C204-FBA3-DFD0-BA6E4FA62E29}"/>
              </a:ext>
            </a:extLst>
          </p:cNvPr>
          <p:cNvSpPr/>
          <p:nvPr/>
        </p:nvSpPr>
        <p:spPr>
          <a:xfrm>
            <a:off x="2518849" y="820035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0">
            <a:extLst>
              <a:ext uri="{FF2B5EF4-FFF2-40B4-BE49-F238E27FC236}">
                <a16:creationId xmlns:a16="http://schemas.microsoft.com/office/drawing/2014/main" id="{F8BD3EDF-7354-E7FA-4182-785BE8F313E7}"/>
              </a:ext>
            </a:extLst>
          </p:cNvPr>
          <p:cNvSpPr/>
          <p:nvPr/>
        </p:nvSpPr>
        <p:spPr>
          <a:xfrm>
            <a:off x="1521812" y="789229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8">
            <a:extLst>
              <a:ext uri="{FF2B5EF4-FFF2-40B4-BE49-F238E27FC236}">
                <a16:creationId xmlns:a16="http://schemas.microsoft.com/office/drawing/2014/main" id="{68450E6A-D491-F61D-68A0-E4DD6FCFEE72}"/>
              </a:ext>
            </a:extLst>
          </p:cNvPr>
          <p:cNvSpPr/>
          <p:nvPr/>
        </p:nvSpPr>
        <p:spPr>
          <a:xfrm>
            <a:off x="1802691" y="816452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41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7D71284A-D9D3-A31D-094A-8FD7BC90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 flipH="1"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61A25-932A-45FF-BC5A-0CBED79F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DE7E7-BADE-B1B6-F0A2-3E1708F1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73CA318-9B84-C54C-7756-03A8F7A5AC2E}"/>
              </a:ext>
            </a:extLst>
          </p:cNvPr>
          <p:cNvSpPr/>
          <p:nvPr/>
        </p:nvSpPr>
        <p:spPr>
          <a:xfrm>
            <a:off x="8231530" y="3825299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11227E2-5EFD-7BD0-2F84-957E2A8B34F9}"/>
              </a:ext>
            </a:extLst>
          </p:cNvPr>
          <p:cNvSpPr/>
          <p:nvPr/>
        </p:nvSpPr>
        <p:spPr>
          <a:xfrm rot="10800000">
            <a:off x="5320253" y="3825298"/>
            <a:ext cx="1314450" cy="96202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7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8ADA06FD-A475-01BB-17F8-2F8DDEB6B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0" y="681037"/>
            <a:ext cx="4172391" cy="2561681"/>
          </a:xfrm>
          <a:prstGeom prst="rect">
            <a:avLst/>
          </a:prstGeom>
        </p:spPr>
      </p:pic>
      <p:sp>
        <p:nvSpPr>
          <p:cNvPr id="4" name="Ellipse 10">
            <a:extLst>
              <a:ext uri="{FF2B5EF4-FFF2-40B4-BE49-F238E27FC236}">
                <a16:creationId xmlns:a16="http://schemas.microsoft.com/office/drawing/2014/main" id="{C9B4EE6B-D575-FBCF-E0F3-361C85CB5CC1}"/>
              </a:ext>
            </a:extLst>
          </p:cNvPr>
          <p:cNvSpPr/>
          <p:nvPr/>
        </p:nvSpPr>
        <p:spPr>
          <a:xfrm>
            <a:off x="2224840" y="705626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0">
            <a:extLst>
              <a:ext uri="{FF2B5EF4-FFF2-40B4-BE49-F238E27FC236}">
                <a16:creationId xmlns:a16="http://schemas.microsoft.com/office/drawing/2014/main" id="{A89B6C78-1EEA-9ED0-645C-17E6F813F296}"/>
              </a:ext>
            </a:extLst>
          </p:cNvPr>
          <p:cNvSpPr/>
          <p:nvPr/>
        </p:nvSpPr>
        <p:spPr>
          <a:xfrm>
            <a:off x="1524436" y="699318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8">
            <a:extLst>
              <a:ext uri="{FF2B5EF4-FFF2-40B4-BE49-F238E27FC236}">
                <a16:creationId xmlns:a16="http://schemas.microsoft.com/office/drawing/2014/main" id="{C16CE438-22EF-2DF8-7CF5-CE0FDBCC5A08}"/>
              </a:ext>
            </a:extLst>
          </p:cNvPr>
          <p:cNvSpPr/>
          <p:nvPr/>
        </p:nvSpPr>
        <p:spPr>
          <a:xfrm rot="10800000">
            <a:off x="1287456" y="747018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8">
            <a:extLst>
              <a:ext uri="{FF2B5EF4-FFF2-40B4-BE49-F238E27FC236}">
                <a16:creationId xmlns:a16="http://schemas.microsoft.com/office/drawing/2014/main" id="{E16CB954-A585-6526-D14C-63EF12C224FC}"/>
              </a:ext>
            </a:extLst>
          </p:cNvPr>
          <p:cNvSpPr/>
          <p:nvPr/>
        </p:nvSpPr>
        <p:spPr>
          <a:xfrm rot="10800000">
            <a:off x="1987435" y="747018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02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video game with a cartoon character&#10;&#10;Description automatically generated">
            <a:extLst>
              <a:ext uri="{FF2B5EF4-FFF2-40B4-BE49-F238E27FC236}">
                <a16:creationId xmlns:a16="http://schemas.microsoft.com/office/drawing/2014/main" id="{F246516C-38BE-551E-6889-A4A50854C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097" y="1500177"/>
            <a:ext cx="6858008" cy="3857629"/>
          </a:xfrm>
        </p:spPr>
      </p:pic>
      <p:pic>
        <p:nvPicPr>
          <p:cNvPr id="20" name="Picture 19" descr="A video game with a hand holding a remote&#10;&#10;Description automatically generated">
            <a:extLst>
              <a:ext uri="{FF2B5EF4-FFF2-40B4-BE49-F238E27FC236}">
                <a16:creationId xmlns:a16="http://schemas.microsoft.com/office/drawing/2014/main" id="{38C3DD0D-8BED-3DBA-2E2A-E3A2375C2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48892" y="1500191"/>
            <a:ext cx="6858012" cy="38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8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F1506FD-2FBD-0937-D357-3B8F2337C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Pfeil: nach rechts 5">
            <a:extLst>
              <a:ext uri="{FF2B5EF4-FFF2-40B4-BE49-F238E27FC236}">
                <a16:creationId xmlns:a16="http://schemas.microsoft.com/office/drawing/2014/main" id="{8FC069FE-0A67-DD40-0485-4BD75D5AB2C6}"/>
              </a:ext>
            </a:extLst>
          </p:cNvPr>
          <p:cNvSpPr/>
          <p:nvPr/>
        </p:nvSpPr>
        <p:spPr>
          <a:xfrm rot="10800000">
            <a:off x="2777991" y="3738560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6">
            <a:extLst>
              <a:ext uri="{FF2B5EF4-FFF2-40B4-BE49-F238E27FC236}">
                <a16:creationId xmlns:a16="http://schemas.microsoft.com/office/drawing/2014/main" id="{8430CFF1-E726-C5A5-ED1D-F89F1CC1712D}"/>
              </a:ext>
            </a:extLst>
          </p:cNvPr>
          <p:cNvSpPr/>
          <p:nvPr/>
        </p:nvSpPr>
        <p:spPr>
          <a:xfrm>
            <a:off x="5438775" y="3738560"/>
            <a:ext cx="1314450" cy="96202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6" name="Picture 15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5EDF769F-1971-55DF-2D4E-F88D1E519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0" y="680202"/>
            <a:ext cx="4172391" cy="2561681"/>
          </a:xfrm>
          <a:prstGeom prst="rect">
            <a:avLst/>
          </a:prstGeom>
        </p:spPr>
      </p:pic>
      <p:sp>
        <p:nvSpPr>
          <p:cNvPr id="17" name="Ellipse 10">
            <a:extLst>
              <a:ext uri="{FF2B5EF4-FFF2-40B4-BE49-F238E27FC236}">
                <a16:creationId xmlns:a16="http://schemas.microsoft.com/office/drawing/2014/main" id="{85891543-DCA7-FBD7-22F0-1D42787AFAE3}"/>
              </a:ext>
            </a:extLst>
          </p:cNvPr>
          <p:cNvSpPr/>
          <p:nvPr/>
        </p:nvSpPr>
        <p:spPr>
          <a:xfrm>
            <a:off x="2221791" y="789229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0">
            <a:extLst>
              <a:ext uri="{FF2B5EF4-FFF2-40B4-BE49-F238E27FC236}">
                <a16:creationId xmlns:a16="http://schemas.microsoft.com/office/drawing/2014/main" id="{F8BD3EDF-7354-E7FA-4182-785BE8F313E7}"/>
              </a:ext>
            </a:extLst>
          </p:cNvPr>
          <p:cNvSpPr/>
          <p:nvPr/>
        </p:nvSpPr>
        <p:spPr>
          <a:xfrm>
            <a:off x="1521812" y="789229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rechts 8">
            <a:extLst>
              <a:ext uri="{FF2B5EF4-FFF2-40B4-BE49-F238E27FC236}">
                <a16:creationId xmlns:a16="http://schemas.microsoft.com/office/drawing/2014/main" id="{68450E6A-D491-F61D-68A0-E4DD6FCFEE72}"/>
              </a:ext>
            </a:extLst>
          </p:cNvPr>
          <p:cNvSpPr/>
          <p:nvPr/>
        </p:nvSpPr>
        <p:spPr>
          <a:xfrm rot="10800000">
            <a:off x="1286999" y="820035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: nach rechts 8">
            <a:extLst>
              <a:ext uri="{FF2B5EF4-FFF2-40B4-BE49-F238E27FC236}">
                <a16:creationId xmlns:a16="http://schemas.microsoft.com/office/drawing/2014/main" id="{FB763E52-C204-FBA3-DFD0-BA6E4FA62E29}"/>
              </a:ext>
            </a:extLst>
          </p:cNvPr>
          <p:cNvSpPr/>
          <p:nvPr/>
        </p:nvSpPr>
        <p:spPr>
          <a:xfrm rot="10800000">
            <a:off x="1984386" y="820035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002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7D71284A-D9D3-A31D-094A-8FD7BC90B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 flipH="1"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561A25-932A-45FF-BC5A-0CBED79F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DE7E7-BADE-B1B6-F0A2-3E1708F1B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E73CA318-9B84-C54C-7756-03A8F7A5AC2E}"/>
              </a:ext>
            </a:extLst>
          </p:cNvPr>
          <p:cNvSpPr/>
          <p:nvPr/>
        </p:nvSpPr>
        <p:spPr>
          <a:xfrm>
            <a:off x="8231530" y="3825299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111227E2-5EFD-7BD0-2F84-957E2A8B34F9}"/>
              </a:ext>
            </a:extLst>
          </p:cNvPr>
          <p:cNvSpPr/>
          <p:nvPr/>
        </p:nvSpPr>
        <p:spPr>
          <a:xfrm rot="10800000">
            <a:off x="5320253" y="3825298"/>
            <a:ext cx="1314450" cy="96202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7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8ADA06FD-A475-01BB-17F8-2F8DDEB6B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0" y="681037"/>
            <a:ext cx="4172391" cy="2561681"/>
          </a:xfrm>
          <a:prstGeom prst="rect">
            <a:avLst/>
          </a:prstGeom>
        </p:spPr>
      </p:pic>
      <p:sp>
        <p:nvSpPr>
          <p:cNvPr id="4" name="Ellipse 10">
            <a:extLst>
              <a:ext uri="{FF2B5EF4-FFF2-40B4-BE49-F238E27FC236}">
                <a16:creationId xmlns:a16="http://schemas.microsoft.com/office/drawing/2014/main" id="{C9B4EE6B-D575-FBCF-E0F3-361C85CB5CC1}"/>
              </a:ext>
            </a:extLst>
          </p:cNvPr>
          <p:cNvSpPr/>
          <p:nvPr/>
        </p:nvSpPr>
        <p:spPr>
          <a:xfrm>
            <a:off x="2224840" y="765352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0">
            <a:extLst>
              <a:ext uri="{FF2B5EF4-FFF2-40B4-BE49-F238E27FC236}">
                <a16:creationId xmlns:a16="http://schemas.microsoft.com/office/drawing/2014/main" id="{A89B6C78-1EEA-9ED0-645C-17E6F813F296}"/>
              </a:ext>
            </a:extLst>
          </p:cNvPr>
          <p:cNvSpPr/>
          <p:nvPr/>
        </p:nvSpPr>
        <p:spPr>
          <a:xfrm>
            <a:off x="1524436" y="759044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8">
            <a:extLst>
              <a:ext uri="{FF2B5EF4-FFF2-40B4-BE49-F238E27FC236}">
                <a16:creationId xmlns:a16="http://schemas.microsoft.com/office/drawing/2014/main" id="{C16CE438-22EF-2DF8-7CF5-CE0FDBCC5A08}"/>
              </a:ext>
            </a:extLst>
          </p:cNvPr>
          <p:cNvSpPr/>
          <p:nvPr/>
        </p:nvSpPr>
        <p:spPr>
          <a:xfrm>
            <a:off x="1805315" y="789850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rechts 8">
            <a:extLst>
              <a:ext uri="{FF2B5EF4-FFF2-40B4-BE49-F238E27FC236}">
                <a16:creationId xmlns:a16="http://schemas.microsoft.com/office/drawing/2014/main" id="{E16CB954-A585-6526-D14C-63EF12C224FC}"/>
              </a:ext>
            </a:extLst>
          </p:cNvPr>
          <p:cNvSpPr/>
          <p:nvPr/>
        </p:nvSpPr>
        <p:spPr>
          <a:xfrm>
            <a:off x="2505719" y="789850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84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1DF9-C14E-3D8F-50EC-DC7C5A19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video game with a cartoon character&#10;&#10;Description automatically generated">
            <a:extLst>
              <a:ext uri="{FF2B5EF4-FFF2-40B4-BE49-F238E27FC236}">
                <a16:creationId xmlns:a16="http://schemas.microsoft.com/office/drawing/2014/main" id="{2ED83FB0-1C7B-302E-2F4C-B8ABF88FD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2849" y="1500189"/>
            <a:ext cx="6857998" cy="3857624"/>
          </a:xfrm>
        </p:spPr>
      </p:pic>
      <p:pic>
        <p:nvPicPr>
          <p:cNvPr id="7" name="Picture 6" descr="A video game with a hand holding a remote&#10;&#10;Description automatically generated">
            <a:extLst>
              <a:ext uri="{FF2B5EF4-FFF2-40B4-BE49-F238E27FC236}">
                <a16:creationId xmlns:a16="http://schemas.microsoft.com/office/drawing/2014/main" id="{F5A15C50-2E61-B9F5-F6D9-99CB31601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41153" y="1500188"/>
            <a:ext cx="6857999" cy="38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05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23215E-389A-F167-CD75-307AC6A08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D71D25C5-D1DD-E155-9D70-91219A605486}"/>
              </a:ext>
            </a:extLst>
          </p:cNvPr>
          <p:cNvSpPr/>
          <p:nvPr/>
        </p:nvSpPr>
        <p:spPr>
          <a:xfrm rot="10800000">
            <a:off x="2644641" y="3805234"/>
            <a:ext cx="1314450" cy="962025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55E20FBC-EDF7-476F-EFEF-9942FF6569A5}"/>
              </a:ext>
            </a:extLst>
          </p:cNvPr>
          <p:cNvSpPr/>
          <p:nvPr/>
        </p:nvSpPr>
        <p:spPr>
          <a:xfrm>
            <a:off x="5553075" y="3805235"/>
            <a:ext cx="1314450" cy="962025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8" name="Picture 7" descr="Hands holding a video game controller&#10;&#10;Description automatically generated with medium confidence">
            <a:extLst>
              <a:ext uri="{FF2B5EF4-FFF2-40B4-BE49-F238E27FC236}">
                <a16:creationId xmlns:a16="http://schemas.microsoft.com/office/drawing/2014/main" id="{9E05F041-C688-6E55-188D-8285C01FD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40139" r="9167"/>
          <a:stretch/>
        </p:blipFill>
        <p:spPr>
          <a:xfrm>
            <a:off x="0" y="680202"/>
            <a:ext cx="4172391" cy="2561681"/>
          </a:xfrm>
          <a:prstGeom prst="rect">
            <a:avLst/>
          </a:prstGeom>
        </p:spPr>
      </p:pic>
      <p:sp>
        <p:nvSpPr>
          <p:cNvPr id="9" name="Ellipse 10">
            <a:extLst>
              <a:ext uri="{FF2B5EF4-FFF2-40B4-BE49-F238E27FC236}">
                <a16:creationId xmlns:a16="http://schemas.microsoft.com/office/drawing/2014/main" id="{49E27DF4-7A32-7EC7-0129-50C45E25EDB3}"/>
              </a:ext>
            </a:extLst>
          </p:cNvPr>
          <p:cNvSpPr/>
          <p:nvPr/>
        </p:nvSpPr>
        <p:spPr>
          <a:xfrm>
            <a:off x="2221791" y="789229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D606CF2-4ADF-B025-063E-CDE2BDB291E2}"/>
              </a:ext>
            </a:extLst>
          </p:cNvPr>
          <p:cNvSpPr/>
          <p:nvPr/>
        </p:nvSpPr>
        <p:spPr>
          <a:xfrm>
            <a:off x="1521812" y="789229"/>
            <a:ext cx="561759" cy="502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8">
            <a:extLst>
              <a:ext uri="{FF2B5EF4-FFF2-40B4-BE49-F238E27FC236}">
                <a16:creationId xmlns:a16="http://schemas.microsoft.com/office/drawing/2014/main" id="{53450EB5-C96B-C06D-8512-6D7EF603D3A8}"/>
              </a:ext>
            </a:extLst>
          </p:cNvPr>
          <p:cNvSpPr/>
          <p:nvPr/>
        </p:nvSpPr>
        <p:spPr>
          <a:xfrm rot="10800000">
            <a:off x="1286999" y="820035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rechts 8">
            <a:extLst>
              <a:ext uri="{FF2B5EF4-FFF2-40B4-BE49-F238E27FC236}">
                <a16:creationId xmlns:a16="http://schemas.microsoft.com/office/drawing/2014/main" id="{3B601EF4-1304-87C3-102B-9173F8235A2E}"/>
              </a:ext>
            </a:extLst>
          </p:cNvPr>
          <p:cNvSpPr/>
          <p:nvPr/>
        </p:nvSpPr>
        <p:spPr>
          <a:xfrm rot="10800000">
            <a:off x="1984386" y="820035"/>
            <a:ext cx="518284" cy="441292"/>
          </a:xfrm>
          <a:prstGeom prst="rightArrow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442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8</Words>
  <Application>Microsoft Office PowerPoint</Application>
  <PresentationFormat>Breitbild</PresentationFormat>
  <Paragraphs>8</Paragraphs>
  <Slides>20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Philipp Raßbach</dc:creator>
  <cp:lastModifiedBy>Philipp Raßbach</cp:lastModifiedBy>
  <cp:revision>72</cp:revision>
  <dcterms:created xsi:type="dcterms:W3CDTF">2022-11-15T08:55:37Z</dcterms:created>
  <dcterms:modified xsi:type="dcterms:W3CDTF">2023-11-23T12:43:01Z</dcterms:modified>
</cp:coreProperties>
</file>